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veat"/>
      <p:regular r:id="rId24"/>
      <p:bold r:id="rId25"/>
    </p:embeddedFont>
    <p:embeddedFont>
      <p:font typeface="Amatic SC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font" Target="fonts/Caveat-bold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ccb10172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ccb10172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ccb10172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ccb10172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210df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af210df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ccb10172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ccb10172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210dfd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af210dfd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cf20b5b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cf20b5b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f200f770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f200f770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8669f63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8669f63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83f48c46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83f48c46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f200f770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af200f770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Arial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200f77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200f77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200f77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200f77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About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○"/>
            </a:pPr>
            <a:r>
              <a:rPr lang="en">
                <a:solidFill>
                  <a:srgbClr val="1C4587"/>
                </a:solidFill>
              </a:rPr>
              <a:t>Here we provide an example of an archetypical user of Google Maps in order to show what type of person would regularly use the improved features of Google Maps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user primarily uses transit and walking in NYC to get to places, therefore the easy switching between transportation modes would be very useful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She hates traffic and crowding, therefore she would like to know if a route is blocked off or if there’s a traffic jam/train delay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She uses Lyft regularly, and drivers would like a more accurate indication of when to turn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200f770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200f770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200f770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f200f770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ccb10172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ccb10172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cb1017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cb1017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ccb10172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ccb10172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501650" lvl="0" marL="4572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1pPr>
            <a:lvl2pPr indent="-501650" lvl="1" marL="9144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2pPr>
            <a:lvl3pPr indent="-501650" lvl="2" marL="13716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3pPr>
            <a:lvl4pPr indent="-501650" lvl="3" marL="18288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4pPr>
            <a:lvl5pPr indent="-501650" lvl="4" marL="22860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5pPr>
            <a:lvl6pPr indent="-501650" lvl="5" marL="27432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6pPr>
            <a:lvl7pPr indent="-501650" lvl="6" marL="32004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7pPr>
            <a:lvl8pPr indent="-501650" lvl="7" marL="365760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8pPr>
            <a:lvl9pPr indent="-501650" lvl="8" marL="411480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411775" y="1287950"/>
            <a:ext cx="2238000" cy="36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3929671" y="1287950"/>
            <a:ext cx="2238000" cy="36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3" type="body"/>
          </p:nvPr>
        </p:nvSpPr>
        <p:spPr>
          <a:xfrm>
            <a:off x="6447566" y="1287950"/>
            <a:ext cx="2238000" cy="36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411775" y="4270412"/>
            <a:ext cx="72750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sz="3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-3683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683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-3683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-3683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-3683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-3683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-3683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-3683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FFI8S75xV1R5caj8xworPKatMKei_vu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Jc5nxtm-D3MTUAt9ltsghtD8ad_N7bjl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xd.adobe.com/view/de8218e4-e1c9-4478-aa2f-db41fcad58d3-8bd1/?fullscreen&amp;hints=of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 Final Project</a:t>
            </a:r>
            <a:endParaRPr/>
          </a:p>
        </p:txBody>
      </p:sp>
      <p:sp>
        <p:nvSpPr>
          <p:cNvPr id="51" name="Google Shape;51;p12"/>
          <p:cNvSpPr txBox="1"/>
          <p:nvPr>
            <p:ph idx="4294967295" type="subTitle"/>
          </p:nvPr>
        </p:nvSpPr>
        <p:spPr>
          <a:xfrm>
            <a:off x="3060950" y="2442775"/>
            <a:ext cx="36339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Ahmaad Jackson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Flowchart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411775" y="1287950"/>
            <a:ext cx="1803000" cy="385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Here is a flowchart showing the flow pattern of the updated Maps features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700" y="987176"/>
            <a:ext cx="5612322" cy="420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Flows in the Prototype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411775" y="1287950"/>
            <a:ext cx="2783400" cy="3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Here is a video showing how the </a:t>
            </a:r>
            <a:r>
              <a:rPr lang="en"/>
              <a:t>prototype</a:t>
            </a:r>
            <a:r>
              <a:rPr lang="en"/>
              <a:t> flows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>
                <a:solidFill>
                  <a:srgbClr val="444444"/>
                </a:solidFill>
                <a:highlight>
                  <a:srgbClr val="F5F5F5"/>
                </a:highlight>
              </a:rPr>
              <a:t>Navigation points are highlighted to show where the user clicks</a:t>
            </a:r>
            <a:endParaRPr/>
          </a:p>
        </p:txBody>
      </p:sp>
      <p:pic>
        <p:nvPicPr>
          <p:cNvPr id="135" name="Google Shape;135;p22" title="Prototype Wireflow-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625" y="12879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Mid-Fidelity </a:t>
            </a:r>
            <a:r>
              <a:rPr lang="en" sz="2800"/>
              <a:t>Prototype: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Vehicle settings, Navigation, &amp; Road Condition</a:t>
            </a:r>
            <a:endParaRPr sz="2800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975" y="1216176"/>
            <a:ext cx="3682850" cy="36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134" y="1216175"/>
            <a:ext cx="3747489" cy="36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High-Fidelity Prototype: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Vehicle settings, Navigation, &amp; Road Condition</a:t>
            </a:r>
            <a:endParaRPr sz="280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925" y="1216174"/>
            <a:ext cx="3747500" cy="377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118" y="1216175"/>
            <a:ext cx="3865006" cy="3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1411775" y="129775"/>
            <a:ext cx="73965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Mid-Fidelity </a:t>
            </a:r>
            <a:r>
              <a:rPr lang="en" sz="2800"/>
              <a:t>Prototype: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Road COndition (ReporT Sent) &amp; Switch Transportation Type </a:t>
            </a:r>
            <a:endParaRPr sz="2800"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975" y="1287945"/>
            <a:ext cx="3744350" cy="370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2450" y="1309775"/>
            <a:ext cx="3744350" cy="366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1411775" y="129775"/>
            <a:ext cx="7396500" cy="10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High-Fidelity Prototype: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COndition (ReporT Sent) &amp; Switch Transportation Type 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825" y="1242025"/>
            <a:ext cx="3744351" cy="37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76" y="1242016"/>
            <a:ext cx="3744350" cy="380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 Findings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00" y="1156925"/>
            <a:ext cx="7573674" cy="366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1470750" y="1240750"/>
            <a:ext cx="72738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D3B45"/>
                </a:solidFill>
              </a:rPr>
              <a:t>Findings and Recommendations</a:t>
            </a:r>
            <a:endParaRPr sz="1800"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Overall, the participants found the prototype to be detailed, but the navigation could be a little more straightforward.</a:t>
            </a:r>
            <a:endParaRPr sz="1800"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They like the concept, overall navigation, and the improvements to Google Maps that I suggested with the new prototype</a:t>
            </a:r>
            <a:endParaRPr sz="1800"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Potential improvements include</a:t>
            </a:r>
            <a:endParaRPr sz="1800">
              <a:solidFill>
                <a:srgbClr val="2D3B45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Functional search buttons</a:t>
            </a:r>
            <a:endParaRPr sz="1800">
              <a:solidFill>
                <a:srgbClr val="2D3B45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Easier navigation between settings menu and navigation options</a:t>
            </a:r>
            <a:endParaRPr sz="1800">
              <a:solidFill>
                <a:srgbClr val="2D3B45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•"/>
            </a:pPr>
            <a:r>
              <a:rPr lang="en" sz="1800">
                <a:solidFill>
                  <a:srgbClr val="2D3B45"/>
                </a:solidFill>
              </a:rPr>
              <a:t>Nicer User Interface/More Modern-Looking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Prototype FLow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 title="HF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75" y="12879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6065975" y="1287950"/>
            <a:ext cx="26208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High-Fidelity Prototype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https://xd.adobe.com/view/de8218e4-e1c9-4478-aa2f-db41fcad58d3-8bd1/?fullscreen&amp;hints=off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411775" y="225048"/>
            <a:ext cx="7273800" cy="63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10368" r="10360" t="0"/>
          <a:stretch/>
        </p:blipFill>
        <p:spPr>
          <a:xfrm>
            <a:off x="1333225" y="919250"/>
            <a:ext cx="7561874" cy="366693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411775" y="981874"/>
            <a:ext cx="1766100" cy="3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First, in order to gather information on the product (Google Maps) I had to put myself in the user’s shoes and ask what improvements they would want in the app</a:t>
            </a:r>
            <a:endParaRPr sz="1800"/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77875" y="981874"/>
            <a:ext cx="1957500" cy="3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What we think/feel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think that they might be late for work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want the GPS to be accurate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want the navigation to provide them with safe routes (no traffic, crime, unknown roads)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135350" y="981874"/>
            <a:ext cx="1766100" cy="3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What we see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my route correct?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map updated?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I reroute? I see too much traffic ahead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6901476" y="919250"/>
            <a:ext cx="1577700" cy="3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What we hear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does your boss say about your attendance?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angry drivers say about the app?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people say that our app is accurate?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411775" y="225048"/>
            <a:ext cx="7273800" cy="63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(Continued)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10368" r="10360" t="0"/>
          <a:stretch/>
        </p:blipFill>
        <p:spPr>
          <a:xfrm>
            <a:off x="1345025" y="1249575"/>
            <a:ext cx="7561874" cy="28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707300" y="1249575"/>
            <a:ext cx="2158800" cy="28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What we say &amp; do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Would I recommend maps when users need to drive with limited time?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useful is it?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could I recommend Maps to?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933700" y="1249575"/>
            <a:ext cx="2277000" cy="28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Pains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fear from being fired from because the GPS miscalculated their route/didn’t update for closings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fear getting into an accident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fear getting stuck in a traffic jam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66088" y="1215675"/>
            <a:ext cx="2067600" cy="28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Gains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this app help me lower a user’s time to the destination?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this app properly display vehicle &amp; traffic navigation?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this app help improve driver safety?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481300" y="102625"/>
            <a:ext cx="64899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Persona- </a:t>
            </a:r>
            <a:r>
              <a:rPr lang="en">
                <a:solidFill>
                  <a:srgbClr val="5B0F00"/>
                </a:solidFill>
              </a:rPr>
              <a:t>Mia K.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6123750" y="876150"/>
            <a:ext cx="2863800" cy="38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Goals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Finish college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Start art business (future)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Travel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Stay healthy &amp; fit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Frustrations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Impatient, Hates traffic &amp; crowding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Hobbies &amp; Interests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Traveling, Blogging, Cooking, Nature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Words to Describe Her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Opportunistic, Creative, Self-Motivated, Perceptive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Favorite/Most Used Apps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Google Maps, Instagram, LinkedIn, Lyft, Gmail</a:t>
            </a:r>
            <a:endParaRPr sz="140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9968" r="9960" t="0"/>
          <a:stretch/>
        </p:blipFill>
        <p:spPr>
          <a:xfrm>
            <a:off x="1319725" y="876150"/>
            <a:ext cx="4857898" cy="40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673925" y="942325"/>
            <a:ext cx="35037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20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Occupation: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Design Intern, Student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Location: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Brooklyn, NY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Bio: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 is a junior at The New School, majoring in Strategic Design &amp; Management with a minor in FIne Arts.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 a student, she chose her college major because it combines her passions: creativity &amp; business.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She likes meeting new people, but prefers to have space to herself at the end of the day.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77" y="1184675"/>
            <a:ext cx="2444126" cy="162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1411775" y="265548"/>
            <a:ext cx="7273800" cy="66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6990550" y="987175"/>
            <a:ext cx="1824300" cy="40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I added user stories in order to provide a natural, discussion-based perspective of the improved features of Maps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00" y="987175"/>
            <a:ext cx="5633749" cy="40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411775" y="1043100"/>
            <a:ext cx="5310000" cy="40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Story 1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user, I want the GPS to more efficiently predict when my car should turn so that I turn when I need to rather than making a sharp turn at the last minute.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Story 2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user, I want the GPS to quickly update road information so that I do not get stuck in a traffic jam or waste time driving to a closed route.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Story 3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user, I want the GPS to quickly update when switching from driving directions to walking directions so that I can reach my destination without getting confused on the duration of the travel.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Story 4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 I want the GPS to update the transit routes so that I know what bus or train to take.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Story 5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 I want the map to provide more accurate outlines for buildings and landmarks so that I know exactly where to go.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User Interface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75" y="1139575"/>
            <a:ext cx="7579823" cy="3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411775" y="1287950"/>
            <a:ext cx="7273800" cy="32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The sketches and wireframes take the ideas from the user stories and provide a rough draft visualization of their input as features of Maps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The flows (flowchart/navigation flow) show the steps and interactions that the user needs to take in order to reach the features that they need in the app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The prototypes show the early &amp; late working functions of the application features, and the actual navigation of the menu items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There’s the low fidelity (</a:t>
            </a:r>
            <a:r>
              <a:rPr lang="en"/>
              <a:t>sketch</a:t>
            </a:r>
            <a:r>
              <a:rPr lang="en"/>
              <a:t>), mid fidelity, &amp; high fidelity prototypes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Sketch &amp; Wirerame Part 1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025" y="1287950"/>
            <a:ext cx="28384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25" y="1287950"/>
            <a:ext cx="3530700" cy="340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Sketch &amp; Wirerame Part 2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100" y="1287950"/>
            <a:ext cx="28384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313" y="1244516"/>
            <a:ext cx="3438325" cy="332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Sketch &amp; Wirerame Part 3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950" y="1287950"/>
            <a:ext cx="28384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675" y="1287950"/>
            <a:ext cx="28384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te template">
  <a:themeElements>
    <a:clrScheme name="Custom 347">
      <a:dk1>
        <a:srgbClr val="1C4587"/>
      </a:dk1>
      <a:lt1>
        <a:srgbClr val="FFFFFF"/>
      </a:lt1>
      <a:dk2>
        <a:srgbClr val="606A7C"/>
      </a:dk2>
      <a:lt2>
        <a:srgbClr val="D3DAE2"/>
      </a:lt2>
      <a:accent1>
        <a:srgbClr val="1C4587"/>
      </a:accent1>
      <a:accent2>
        <a:srgbClr val="6CC2DC"/>
      </a:accent2>
      <a:accent3>
        <a:srgbClr val="B4E04F"/>
      </a:accent3>
      <a:accent4>
        <a:srgbClr val="FFD453"/>
      </a:accent4>
      <a:accent5>
        <a:srgbClr val="EE973B"/>
      </a:accent5>
      <a:accent6>
        <a:srgbClr val="F74848"/>
      </a:accent6>
      <a:hlink>
        <a:srgbClr val="1C458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